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405" r:id="rId6"/>
    <p:sldId id="406" r:id="rId7"/>
    <p:sldId id="407" r:id="rId8"/>
    <p:sldId id="339" r:id="rId9"/>
    <p:sldId id="341" r:id="rId10"/>
    <p:sldId id="342" r:id="rId11"/>
    <p:sldId id="344" r:id="rId12"/>
    <p:sldId id="343" r:id="rId13"/>
    <p:sldId id="345" r:id="rId14"/>
    <p:sldId id="346" r:id="rId15"/>
    <p:sldId id="347" r:id="rId16"/>
    <p:sldId id="348" r:id="rId17"/>
    <p:sldId id="328" r:id="rId18"/>
    <p:sldId id="329" r:id="rId19"/>
    <p:sldId id="349" r:id="rId20"/>
    <p:sldId id="330" r:id="rId21"/>
    <p:sldId id="331" r:id="rId22"/>
    <p:sldId id="350" r:id="rId23"/>
    <p:sldId id="332" r:id="rId24"/>
    <p:sldId id="333" r:id="rId25"/>
    <p:sldId id="363" r:id="rId26"/>
    <p:sldId id="351" r:id="rId27"/>
    <p:sldId id="362" r:id="rId28"/>
    <p:sldId id="365" r:id="rId29"/>
    <p:sldId id="340" r:id="rId30"/>
    <p:sldId id="334" r:id="rId31"/>
    <p:sldId id="335" r:id="rId32"/>
    <p:sldId id="338" r:id="rId33"/>
    <p:sldId id="336" r:id="rId34"/>
    <p:sldId id="337" r:id="rId35"/>
    <p:sldId id="352" r:id="rId36"/>
    <p:sldId id="354" r:id="rId37"/>
    <p:sldId id="355" r:id="rId38"/>
    <p:sldId id="364" r:id="rId39"/>
    <p:sldId id="357" r:id="rId40"/>
    <p:sldId id="356" r:id="rId41"/>
    <p:sldId id="353" r:id="rId42"/>
    <p:sldId id="361" r:id="rId43"/>
    <p:sldId id="367" r:id="rId44"/>
    <p:sldId id="360" r:id="rId45"/>
    <p:sldId id="359" r:id="rId46"/>
    <p:sldId id="358" r:id="rId47"/>
    <p:sldId id="366" r:id="rId48"/>
    <p:sldId id="368" r:id="rId49"/>
    <p:sldId id="402" r:id="rId50"/>
    <p:sldId id="403" r:id="rId51"/>
    <p:sldId id="404"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5DBF7-A8B2-4EF4-A55F-4498205147DD}" v="2" dt="2023-06-22T01:30:04.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6T18:42:35.352" v="651" actId="20577"/>
      <pc:docMkLst>
        <pc:docMk/>
      </pc:docMkLst>
      <pc:sldChg chg="modSp mod">
        <pc:chgData name="Emily Crose" userId="5a1598ef78992c55" providerId="LiveId" clId="{7725DBF7-A8B2-4EF4-A55F-4498205147DD}" dt="2023-06-26T18:42:28.168" v="631" actId="20577"/>
        <pc:sldMkLst>
          <pc:docMk/>
          <pc:sldMk cId="3300517546" sldId="275"/>
        </pc:sldMkLst>
        <pc:spChg chg="mod">
          <ac:chgData name="Emily Crose" userId="5a1598ef78992c55" providerId="LiveId" clId="{7725DBF7-A8B2-4EF4-A55F-4498205147DD}" dt="2023-06-26T18:42:28.168" v="631" actId="20577"/>
          <ac:spMkLst>
            <pc:docMk/>
            <pc:sldMk cId="3300517546" sldId="275"/>
            <ac:spMk id="2" creationId="{1325A63D-9015-F666-B15A-F5E3B102B45E}"/>
          </ac:spMkLst>
        </pc:spChg>
      </pc:sldChg>
      <pc:sldChg chg="modSp mod">
        <pc:chgData name="Emily Crose" userId="5a1598ef78992c55" providerId="LiveId" clId="{7725DBF7-A8B2-4EF4-A55F-4498205147DD}" dt="2023-06-26T18:42:35.352" v="651" actId="20577"/>
        <pc:sldMkLst>
          <pc:docMk/>
          <pc:sldMk cId="3104054636" sldId="276"/>
        </pc:sldMkLst>
        <pc:spChg chg="mod">
          <ac:chgData name="Emily Crose" userId="5a1598ef78992c55" providerId="LiveId" clId="{7725DBF7-A8B2-4EF4-A55F-4498205147DD}" dt="2023-06-26T18:42:35.352" v="651" actId="20577"/>
          <ac:spMkLst>
            <pc:docMk/>
            <pc:sldMk cId="3104054636" sldId="276"/>
            <ac:spMk id="2" creationId="{B963730F-E840-E5E0-87C0-65F532F962AC}"/>
          </ac:spMkLst>
        </pc:spChg>
      </pc:sldChg>
      <pc:sldChg chg="modSp mod">
        <pc:chgData name="Emily Crose" userId="5a1598ef78992c55" providerId="LiveId" clId="{7725DBF7-A8B2-4EF4-A55F-4498205147DD}" dt="2023-06-26T18:41:58.351" v="616" actId="20577"/>
        <pc:sldMkLst>
          <pc:docMk/>
          <pc:sldMk cId="3519171936" sldId="278"/>
        </pc:sldMkLst>
        <pc:spChg chg="mod">
          <ac:chgData name="Emily Crose" userId="5a1598ef78992c55" providerId="LiveId" clId="{7725DBF7-A8B2-4EF4-A55F-4498205147DD}" dt="2023-06-26T18:41:58.351" v="616" actId="20577"/>
          <ac:spMkLst>
            <pc:docMk/>
            <pc:sldMk cId="3519171936" sldId="278"/>
            <ac:spMk id="4" creationId="{8128039C-0EE4-9C77-38DE-69A5998C5EFF}"/>
          </ac:spMkLst>
        </pc:spChg>
      </pc:sldChg>
      <pc:sldChg chg="modSp mod">
        <pc:chgData name="Emily Crose" userId="5a1598ef78992c55" providerId="LiveId" clId="{7725DBF7-A8B2-4EF4-A55F-4498205147DD}" dt="2023-06-26T18:41:50.358" v="589" actId="20577"/>
        <pc:sldMkLst>
          <pc:docMk/>
          <pc:sldMk cId="51780103" sldId="298"/>
        </pc:sldMkLst>
        <pc:spChg chg="mod">
          <ac:chgData name="Emily Crose" userId="5a1598ef78992c55" providerId="LiveId" clId="{7725DBF7-A8B2-4EF4-A55F-4498205147DD}" dt="2023-06-26T18:41:50.358" v="589" actId="20577"/>
          <ac:spMkLst>
            <pc:docMk/>
            <pc:sldMk cId="51780103" sldId="298"/>
            <ac:spMk id="4" creationId="{DB70F10A-4AE0-900A-BDD6-828E86756083}"/>
          </ac:spMkLst>
        </pc:spChg>
      </pc:sldChg>
      <pc:sldChg chg="mod modShow">
        <pc:chgData name="Emily Crose" userId="5a1598ef78992c55" providerId="LiveId" clId="{7725DBF7-A8B2-4EF4-A55F-4498205147DD}" dt="2023-06-26T18:42:18.647" v="617" actId="729"/>
        <pc:sldMkLst>
          <pc:docMk/>
          <pc:sldMk cId="4077660009" sldId="353"/>
        </pc:sldMkLst>
      </pc:sldChg>
      <pc:sldChg chg="mod modShow">
        <pc:chgData name="Emily Crose" userId="5a1598ef78992c55" providerId="LiveId" clId="{7725DBF7-A8B2-4EF4-A55F-4498205147DD}" dt="2023-06-26T18:42:18.647" v="617" actId="729"/>
        <pc:sldMkLst>
          <pc:docMk/>
          <pc:sldMk cId="132098389" sldId="356"/>
        </pc:sldMkLst>
      </pc:sldChg>
      <pc:sldChg chg="mod modShow">
        <pc:chgData name="Emily Crose" userId="5a1598ef78992c55" providerId="LiveId" clId="{7725DBF7-A8B2-4EF4-A55F-4498205147DD}" dt="2023-06-26T18:42:18.647" v="617" actId="729"/>
        <pc:sldMkLst>
          <pc:docMk/>
          <pc:sldMk cId="338276363" sldId="357"/>
        </pc:sldMkLst>
      </pc:sldChg>
      <pc:sldChg chg="mod modShow">
        <pc:chgData name="Emily Crose" userId="5a1598ef78992c55" providerId="LiveId" clId="{7725DBF7-A8B2-4EF4-A55F-4498205147DD}" dt="2023-06-26T18:42:18.647" v="617" actId="729"/>
        <pc:sldMkLst>
          <pc:docMk/>
          <pc:sldMk cId="3724334130" sldId="361"/>
        </pc:sldMkLst>
      </pc:sldChg>
      <pc:sldChg chg="mod modShow">
        <pc:chgData name="Emily Crose" userId="5a1598ef78992c55" providerId="LiveId" clId="{7725DBF7-A8B2-4EF4-A55F-4498205147DD}" dt="2023-06-26T18:42:18.647" v="617"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gone through so much on programming between security, mobile, and even some content related to car systems, but one we haven’t spent as much time on is embedded programming. </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96594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embedded system? Can anyone give me an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70159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devices that operate on embedded systems in one form or another.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69512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10705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6/26/2023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5AC756AD-8D34-E660-20EB-9BB145C85FE0}"/>
              </a:ext>
            </a:extLst>
          </p:cNvPr>
          <p:cNvPicPr>
            <a:picLocks noChangeAspect="1"/>
          </p:cNvPicPr>
          <p:nvPr/>
        </p:nvPicPr>
        <p:blipFill rotWithShape="1">
          <a:blip r:embed="rId5">
            <a:alphaModFix amt="20000"/>
          </a:blip>
          <a:srcRect t="5981" b="975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FA071-0F12-246D-A4B7-801C08B6F74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Embedded Programming</a:t>
            </a:r>
          </a:p>
        </p:txBody>
      </p:sp>
    </p:spTree>
    <p:extLst>
      <p:ext uri="{BB962C8B-B14F-4D97-AF65-F5344CB8AC3E}">
        <p14:creationId xmlns:p14="http://schemas.microsoft.com/office/powerpoint/2010/main" val="95685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p:txBody>
          <a:bodyPr/>
          <a:lstStyle/>
          <a:p>
            <a:r>
              <a:rPr lang="en-US"/>
              <a:t>Metrics</a:t>
            </a:r>
          </a:p>
        </p:txBody>
      </p:sp>
    </p:spTree>
    <p:extLst>
      <p:ext uri="{BB962C8B-B14F-4D97-AF65-F5344CB8AC3E}">
        <p14:creationId xmlns:p14="http://schemas.microsoft.com/office/powerpoint/2010/main" val="38687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a:t>
            </a:r>
            <a:r>
              <a:rPr lang="en-US" sz="3800" dirty="0" err="1">
                <a:solidFill>
                  <a:srgbClr val="FFFFFF"/>
                </a:solidFill>
              </a:rPr>
              <a:t>PReview</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8EAF2F6-8CD2-71FC-1FB6-D8D5595BD761}"/>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What is an Embedded Program?</a:t>
            </a:r>
          </a:p>
        </p:txBody>
      </p:sp>
      <p:pic>
        <p:nvPicPr>
          <p:cNvPr id="6" name="Graphic 5" descr="Classroom">
            <a:extLst>
              <a:ext uri="{FF2B5EF4-FFF2-40B4-BE49-F238E27FC236}">
                <a16:creationId xmlns:a16="http://schemas.microsoft.com/office/drawing/2014/main" id="{47C9955B-A41F-7CCD-F3CA-1C80186BC6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3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9F06-5043-E6A8-00F8-64C289E6A7E0}"/>
              </a:ext>
            </a:extLst>
          </p:cNvPr>
          <p:cNvSpPr>
            <a:spLocks noGrp="1"/>
          </p:cNvSpPr>
          <p:nvPr>
            <p:ph type="title"/>
          </p:nvPr>
        </p:nvSpPr>
        <p:spPr/>
        <p:txBody>
          <a:bodyPr/>
          <a:lstStyle/>
          <a:p>
            <a:r>
              <a:rPr lang="en-US" dirty="0"/>
              <a:t>Where can we find embedded systems?</a:t>
            </a:r>
          </a:p>
        </p:txBody>
      </p:sp>
    </p:spTree>
    <p:extLst>
      <p:ext uri="{BB962C8B-B14F-4D97-AF65-F5344CB8AC3E}">
        <p14:creationId xmlns:p14="http://schemas.microsoft.com/office/powerpoint/2010/main" val="23923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2371</TotalTime>
  <Words>1397</Words>
  <Application>Microsoft Office PowerPoint</Application>
  <PresentationFormat>Widescreen</PresentationFormat>
  <Paragraphs>215</Paragraphs>
  <Slides>55</Slides>
  <Notes>26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Business Product Management</vt:lpstr>
      <vt:lpstr>Session Review</vt:lpstr>
      <vt:lpstr>Questions from last session?</vt:lpstr>
      <vt:lpstr>Terms to listen for</vt:lpstr>
      <vt:lpstr>Embedded Programming</vt:lpstr>
      <vt:lpstr>What is an Embedded Program?</vt:lpstr>
      <vt:lpstr>Where can we find embedded systems?</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2023-06-26T18:42:47Z</dcterms:modified>
</cp:coreProperties>
</file>